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4508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主旨大意题。通读全文可知，本文主要介绍了长城的保护员张鹤珊保护长城的故事。故选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788146"/>
            <a:ext cx="11485848" cy="1753235"/>
          </a:xfrm>
        </p:spPr>
        <p:txBody>
          <a:bodyPr/>
          <a:lstStyle/>
          <a:p>
            <a:pPr hangingPunct="0">
              <a:spcAft>
                <a:spcPts val="0"/>
              </a:spcAft>
              <a:tabLst>
                <a:tab pos="4848225" algn="l"/>
                <a:tab pos="7019925" algn="l"/>
                <a:tab pos="963104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is the text mainly about?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guardian of the Great Wall.	B. A guide to the Great Wall.</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meaning of the Great Wall.	D. The villages near the Great Wall.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78718" y="1883272"/>
            <a:ext cx="3255860" cy="420112"/>
          </a:xfrm>
          <a:prstGeom prst="rect">
            <a:avLst/>
          </a:prstGeom>
        </p:spPr>
      </p:pic>
      <p:sp>
        <p:nvSpPr>
          <p:cNvPr id="4" name="文本框 3"/>
          <p:cNvSpPr txBox="1"/>
          <p:nvPr/>
        </p:nvSpPr>
        <p:spPr>
          <a:xfrm>
            <a:off x="862686" y="1921129"/>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77000"/>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主要介绍了长城的保护员张鹤珊保护长城的故事。</a:t>
            </a:r>
            <a:endParaRPr lang="zh-CN" altLang="en-US" dirty="0"/>
          </a:p>
        </p:txBody>
      </p:sp>
      <p:pic>
        <p:nvPicPr>
          <p:cNvPr id="3" name="语篇导航-DA.eps" descr="id:2147486385;FounderCES"/>
          <p:cNvPicPr/>
          <p:nvPr/>
        </p:nvPicPr>
        <p:blipFill>
          <a:blip r:embed="rId1"/>
          <a:stretch>
            <a:fillRect/>
          </a:stretch>
        </p:blipFill>
        <p:spPr>
          <a:xfrm>
            <a:off x="577736" y="2960885"/>
            <a:ext cx="1917070" cy="468115"/>
          </a:xfrm>
          <a:prstGeom prst="rect">
            <a:avLst/>
          </a:prstGeom>
        </p:spPr>
      </p:pic>
      <p:pic>
        <p:nvPicPr>
          <p:cNvPr id="4" name="图片 3"/>
          <p:cNvPicPr>
            <a:picLocks noChangeAspect="1"/>
          </p:cNvPicPr>
          <p:nvPr/>
        </p:nvPicPr>
        <p:blipFill>
          <a:blip r:embed="rId2"/>
          <a:stretch>
            <a:fillRect/>
          </a:stretch>
        </p:blipFill>
        <p:spPr>
          <a:xfrm>
            <a:off x="745475" y="1340768"/>
            <a:ext cx="10699463" cy="140867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8060"/>
            <a:ext cx="11485848" cy="1753235"/>
          </a:xfrm>
        </p:spPr>
        <p:txBody>
          <a:bodyPr/>
          <a:lstStyle/>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Wall,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symbol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protected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Chinese people for thousands of years. Since its defensive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防御性的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ended, those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living nearby have been keeping on protecting this ancient Wall.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26.jpg" descr="id:2147505874;FounderCES"/>
          <p:cNvPicPr/>
          <p:nvPr/>
        </p:nvPicPr>
        <p:blipFill>
          <a:blip r:embed="rId1"/>
          <a:stretch>
            <a:fillRect/>
          </a:stretch>
        </p:blipFill>
        <p:spPr>
          <a:xfrm>
            <a:off x="3862958" y="3142868"/>
            <a:ext cx="3515566" cy="223034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Heshan,a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69-year-old villager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Chengziyu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Qinhuangdao, 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of them. His village is home to a part of the Great Wall dating back to the Ming Dynasty. For 46 years since 1978, Zhang has kept on protecting the six-</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part of the Great Wall. Each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Zhang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 five-hour patrol of the Wall. His main tasks include driving away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stealers, stopping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tourists from carving on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wall,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reporting any damages. He faces a great deal of challenges: worst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 rugged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terrain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崎岖的地形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even the meeting with wild animals.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these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difficulties have never weakened his mind. Besides his daily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patrols, Zhang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serves as a guide to visitors from around the world. In 2003, he was officially considered as one of the first 18 guardians of the Great Wall for his tireless efforts.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8864"/>
            <a:ext cx="11485848" cy="341503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guarding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Wall, Zhang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tasked himself with exploring and spreading the culture of the Great Wall in recent years. He has written two books on folk stories of the ancient wonder as well as his experiences. Zhang also created an account on social media. He regularly posts videos uncovering secrets of the Great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Wall, drawing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tens of thousands of views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浏览量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time. More and more young people are choosing to join 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 making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own efforts to protect this Wall.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1849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rPr>
              <a:t>“The Great Wall,a symbol of China,protected the Chinese people for thousands of years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Since its defensive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防御性的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role ended</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可知，长城过去主要用于防御敌人。故选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522180"/>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Great Wall mainly used for in the past according to Paragraph 1?</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Touring for visitors.	B. Defending against enemies.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Protecting the village.	D. Spreading Chinese culture.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1503" y="1655163"/>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1709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rPr>
              <a:t>“His main tasks include driving away the stealers”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可知，张鹤珊主要任务包括赶走偷砖的人，即阻止别人偷长城的砖。故选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18072"/>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Heshan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to protect the Great Wall?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 repairs the damages of the Wall.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asks villagers to have a patrol together.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 keeps the tourists from visiting the Wall.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stops someone stealing the brick of the Wall.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551055"/>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049012"/>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rPr>
              <a:t>“He faces a great deal of challenges: </a:t>
            </a:r>
            <a:r>
              <a:rPr lang="en-US" altLang="zh-CN" b="1">
                <a:solidFill>
                  <a:srgbClr val="FF0000"/>
                </a:solidFill>
                <a:ea typeface="Times New Roman" panose="02020603050405020304" pitchFamily="18" charset="0"/>
              </a:rPr>
              <a:t>worst weather</a:t>
            </a:r>
            <a:r>
              <a:rPr lang="en-US" altLang="zh-CN" b="1">
                <a:solidFill>
                  <a:srgbClr val="FF0000"/>
                </a:solidFill>
                <a:latin typeface="Times New Roman" panose="02020603050405020304" pitchFamily="18" charset="0"/>
                <a:ea typeface="宋体" panose="02010600030101010101" pitchFamily="2" charset="-122"/>
              </a:rPr>
              <a:t>, rugged terrain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崎岖的地形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and even the meeting with wild animals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可知，在巡逻中，张鹤珊可能会遇到糟糕的天气、崎岖的地形，甚至遇到野生动物。故选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296122"/>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difficulties does Zhang face in his patrol?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There is no road to get through.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stormy or snowy day may stop him.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Some visitors don’t understand him.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has no enough food for wild animals.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1503" y="1429105"/>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147520"/>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推理判断题。根据第三段中的</a:t>
            </a:r>
            <a:r>
              <a:rPr lang="en-US" altLang="zh-CN" b="1">
                <a:solidFill>
                  <a:srgbClr val="FF0000"/>
                </a:solidFill>
                <a:latin typeface="Times New Roman" panose="02020603050405020304" pitchFamily="18" charset="0"/>
                <a:ea typeface="宋体" panose="02010600030101010101" pitchFamily="2" charset="-122"/>
              </a:rPr>
              <a:t>“He regularly posts videos uncovering secrets of the Great Wall, drawing tens of thousands of views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浏览量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every time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可知，张鹤珊定期发布的视频每次都能获得成千上万的观看次数。由此推知，他的视频很受欢迎。故选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84784"/>
            <a:ext cx="11485848" cy="1754326"/>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know Zhang’s videos are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funny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popular	D. moving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617767"/>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3165</Words>
  <Application>WPS 演示</Application>
  <PresentationFormat>自定义</PresentationFormat>
  <Paragraphs>56</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461</cp:revision>
  <dcterms:created xsi:type="dcterms:W3CDTF">2020-11-06T05:24:00Z</dcterms:created>
  <dcterms:modified xsi:type="dcterms:W3CDTF">2025-09-18T03:11:01Z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